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63411-8DCF-4327-BDA4-9C6D7BC379FC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80752-DD32-4FC5-B889-8DECBECD6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3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BB5147-CC15-49A3-9F34-3C4BA821FE46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F00D35C9-3C82-41E2-B25B-3B93591703AA}" type="slidenum">
              <a:rPr lang="en-US" sz="1200">
                <a:latin typeface="Arial" charset="0"/>
              </a:rPr>
              <a:pPr algn="r"/>
              <a:t>12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149FC5-A2A3-445E-B231-27F8768B66B5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2322493E-2BE5-42BE-B2DA-C2A399163FC4}" type="slidenum">
              <a:rPr lang="en-US" sz="1200">
                <a:latin typeface="Arial" charset="0"/>
              </a:rPr>
              <a:pPr algn="r"/>
              <a:t>13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/>
          <a:lstStyle/>
          <a:p>
            <a:r>
              <a:rPr lang="en-US" dirty="0"/>
              <a:t>The GSM network is divided into two </a:t>
            </a:r>
            <a:r>
              <a:rPr lang="en-US" dirty="0" smtClean="0"/>
              <a:t>systems. each </a:t>
            </a:r>
            <a:r>
              <a:rPr lang="en-US" dirty="0"/>
              <a:t>of </a:t>
            </a:r>
            <a:r>
              <a:rPr lang="en-US" dirty="0" smtClean="0"/>
              <a:t>these systems </a:t>
            </a:r>
            <a:r>
              <a:rPr lang="en-US" dirty="0"/>
              <a:t>are comprised of </a:t>
            </a:r>
            <a:r>
              <a:rPr lang="en-US" dirty="0" smtClean="0"/>
              <a:t>a number </a:t>
            </a:r>
            <a:r>
              <a:rPr lang="en-US" dirty="0"/>
              <a:t>of functional units which are</a:t>
            </a:r>
          </a:p>
          <a:p>
            <a:pPr marL="109728" indent="0">
              <a:buNone/>
            </a:pPr>
            <a:r>
              <a:rPr lang="en-US" dirty="0"/>
              <a:t>individual components of the mobile network. The two </a:t>
            </a:r>
            <a:r>
              <a:rPr lang="en-US" dirty="0" smtClean="0"/>
              <a:t>systems are</a:t>
            </a:r>
            <a:r>
              <a:rPr lang="en-US" dirty="0"/>
              <a:t>:</a:t>
            </a:r>
          </a:p>
          <a:p>
            <a:r>
              <a:rPr lang="en-US" dirty="0"/>
              <a:t>·  Switching System (SS)</a:t>
            </a:r>
          </a:p>
          <a:p>
            <a:r>
              <a:rPr lang="en-US" dirty="0"/>
              <a:t>·  Base Station System (BSS)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0" dirty="0" smtClean="0"/>
              <a:t>                    GSM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311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marL="365125" indent="-255588" algn="just">
              <a:lnSpc>
                <a:spcPct val="90000"/>
              </a:lnSpc>
            </a:pPr>
            <a:r>
              <a:rPr lang="en-US" sz="3600" b="1" dirty="0"/>
              <a:t>Base Station Subsystem  </a:t>
            </a:r>
            <a:r>
              <a:rPr lang="en-US" sz="2800" dirty="0"/>
              <a:t>BSS serves as a bridge between NSS and MS. It performs radio channel management and wireless reception and transmission</a:t>
            </a:r>
          </a:p>
          <a:p>
            <a:pPr marL="365125" indent="-255588" algn="just">
              <a:lnSpc>
                <a:spcPct val="90000"/>
              </a:lnSpc>
            </a:pPr>
            <a:r>
              <a:rPr lang="en-US" sz="2800" dirty="0"/>
              <a:t>Base Station Controller (BSC) and Base Transceiver Station (BTS) are main components of BSS</a:t>
            </a:r>
          </a:p>
          <a:p>
            <a:pPr marL="365125" indent="-255588" algn="just">
              <a:lnSpc>
                <a:spcPct val="90000"/>
              </a:lnSpc>
            </a:pPr>
            <a:r>
              <a:rPr lang="en-US" sz="2800" b="1" dirty="0"/>
              <a:t>Base Station Controller</a:t>
            </a:r>
            <a:r>
              <a:rPr lang="en-US" sz="2800" dirty="0"/>
              <a:t> - Located between MSC and BTS, it controls and manages more than one BTS</a:t>
            </a:r>
          </a:p>
          <a:p>
            <a:pPr marL="365125" indent="-255588" algn="just">
              <a:lnSpc>
                <a:spcPct val="90000"/>
              </a:lnSpc>
            </a:pPr>
            <a:r>
              <a:rPr lang="en-US" sz="2800" dirty="0"/>
              <a:t>It performs radio channel assignments</a:t>
            </a:r>
          </a:p>
          <a:p>
            <a:pPr marL="365125" indent="-255588" algn="just">
              <a:lnSpc>
                <a:spcPct val="90000"/>
              </a:lnSpc>
            </a:pPr>
            <a:r>
              <a:rPr lang="en-US" sz="2800" dirty="0"/>
              <a:t>BTS and MS transmit power control, and inter-cell handover</a:t>
            </a:r>
          </a:p>
          <a:p>
            <a:pPr marL="365125" indent="-255588" algn="just">
              <a:lnSpc>
                <a:spcPct val="90000"/>
              </a:lnSpc>
            </a:pPr>
            <a:r>
              <a:rPr lang="en-US" sz="2800" dirty="0"/>
              <a:t>BSC is also small a switch that converge and connects local network with the MSC through A interface</a:t>
            </a:r>
          </a:p>
          <a:p>
            <a:pPr marL="365125" indent="-255588" algn="just">
              <a:lnSpc>
                <a:spcPct val="90000"/>
              </a:lnSpc>
            </a:pPr>
            <a:r>
              <a:rPr lang="en-US" sz="2800" dirty="0" err="1"/>
              <a:t>Abis</a:t>
            </a:r>
            <a:r>
              <a:rPr lang="en-US" sz="2800" dirty="0"/>
              <a:t> interface connects BTS to BSC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BSS (BTS, BSC)</a:t>
            </a:r>
          </a:p>
        </p:txBody>
      </p:sp>
    </p:spTree>
    <p:extLst>
      <p:ext uri="{BB962C8B-B14F-4D97-AF65-F5344CB8AC3E}">
        <p14:creationId xmlns:p14="http://schemas.microsoft.com/office/powerpoint/2010/main" val="747670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/>
          <a:lstStyle/>
          <a:p>
            <a:pPr marL="365125" indent="-255588" algn="just"/>
            <a:endParaRPr lang="en-US" b="1" smtClean="0"/>
          </a:p>
          <a:p>
            <a:pPr marL="365125" indent="-255588" algn="just"/>
            <a:r>
              <a:rPr lang="en-US" b="1" smtClean="0"/>
              <a:t>Base </a:t>
            </a:r>
            <a:r>
              <a:rPr lang="en-US" b="1" dirty="0"/>
              <a:t>Transceiver Station</a:t>
            </a:r>
            <a:r>
              <a:rPr lang="en-US" dirty="0"/>
              <a:t> - BTS is wireless </a:t>
            </a:r>
            <a:r>
              <a:rPr lang="en-US" dirty="0" err="1"/>
              <a:t>transceiving</a:t>
            </a:r>
            <a:r>
              <a:rPr lang="en-US" dirty="0"/>
              <a:t> equipment controlled by the BSC in BSS. BTS carries radio transmission</a:t>
            </a:r>
          </a:p>
          <a:p>
            <a:pPr marL="365125" indent="-255588" algn="just"/>
            <a:r>
              <a:rPr lang="en-US" dirty="0"/>
              <a:t>It performs wired-related wireless conversion, radio diversity, radio channel encryption, and hopping</a:t>
            </a:r>
          </a:p>
          <a:p>
            <a:pPr marL="365125" indent="-255588" algn="just"/>
            <a:r>
              <a:rPr lang="en-US" dirty="0"/>
              <a:t>Um interface connects BTS to MS.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BTS….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55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365125" indent="-255588"/>
            <a:endParaRPr 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143000"/>
          </a:xfrm>
          <a:noFill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1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GSM </a:t>
            </a:r>
            <a:r>
              <a:rPr lang="en-US" sz="4100" b="1" kern="1200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Network (2)</a:t>
            </a:r>
            <a:endParaRPr lang="en-US" sz="4100" b="1" kern="1200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7924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7310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 descr="Basic GSM stru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8153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3219450" y="268288"/>
            <a:ext cx="241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>
                <a:latin typeface="Arial" charset="0"/>
              </a:rPr>
              <a:t>GSM Network 3</a:t>
            </a:r>
          </a:p>
        </p:txBody>
      </p:sp>
    </p:spTree>
    <p:extLst>
      <p:ext uri="{BB962C8B-B14F-4D97-AF65-F5344CB8AC3E}">
        <p14:creationId xmlns:p14="http://schemas.microsoft.com/office/powerpoint/2010/main" val="422600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marL="365125" indent="-255588" algn="just"/>
            <a:r>
              <a:rPr lang="en-US" dirty="0"/>
              <a:t>NSS is the core element of network switching which interfaces with subscriber services for voice and data.</a:t>
            </a:r>
          </a:p>
          <a:p>
            <a:pPr marL="365125" indent="-255588" algn="just"/>
            <a:endParaRPr lang="en-US" b="1" dirty="0" smtClean="0"/>
          </a:p>
          <a:p>
            <a:pPr marL="365125" indent="-255588" algn="just"/>
            <a:r>
              <a:rPr lang="en-US" b="1" dirty="0" smtClean="0"/>
              <a:t>NSS </a:t>
            </a:r>
            <a:r>
              <a:rPr lang="en-US" b="1" dirty="0"/>
              <a:t>Main components are:</a:t>
            </a:r>
            <a:endParaRPr lang="en-US" dirty="0"/>
          </a:p>
          <a:p>
            <a:pPr marL="620713" lvl="1" algn="just"/>
            <a:r>
              <a:rPr lang="en-US" dirty="0"/>
              <a:t>Mobile Switching Centre (MSC) </a:t>
            </a:r>
          </a:p>
          <a:p>
            <a:pPr marL="620713" lvl="1" algn="just"/>
            <a:r>
              <a:rPr lang="en-US" dirty="0"/>
              <a:t>Home Location Register (HLR) </a:t>
            </a:r>
          </a:p>
          <a:p>
            <a:pPr marL="620713" lvl="1" algn="just"/>
            <a:r>
              <a:rPr lang="en-US" dirty="0"/>
              <a:t>Visitor Location Register (VLR) </a:t>
            </a:r>
          </a:p>
          <a:p>
            <a:pPr marL="620713" lvl="1" algn="just"/>
            <a:r>
              <a:rPr lang="en-US" dirty="0"/>
              <a:t>Equipment Identification Register (EIR) </a:t>
            </a:r>
          </a:p>
          <a:p>
            <a:pPr marL="620713" lvl="1" algn="just"/>
            <a:r>
              <a:rPr lang="en-US" dirty="0"/>
              <a:t>Authentication Centre (AUC)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0" dirty="0" smtClean="0"/>
              <a:t>SS/NSS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242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BSS performs all the radio-related functions. The BSS is</a:t>
            </a:r>
          </a:p>
          <a:p>
            <a:r>
              <a:rPr lang="en-US" dirty="0"/>
              <a:t>comprised of the following functional units:</a:t>
            </a:r>
          </a:p>
          <a:p>
            <a:r>
              <a:rPr lang="en-US" dirty="0"/>
              <a:t>·  Base Station Controller (BSC)</a:t>
            </a:r>
          </a:p>
          <a:p>
            <a:r>
              <a:rPr lang="en-US" dirty="0"/>
              <a:t>·  Base Transceiver Station (BTS</a:t>
            </a:r>
            <a:r>
              <a:rPr lang="en-US" dirty="0" smtClean="0"/>
              <a:t>)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The OMC performs all the operation and maintenance tasks </a:t>
            </a:r>
            <a:r>
              <a:rPr lang="en-US" dirty="0" smtClean="0"/>
              <a:t>for the </a:t>
            </a:r>
            <a:r>
              <a:rPr lang="en-US" dirty="0"/>
              <a:t>network such as monitoring network traffic and network</a:t>
            </a:r>
          </a:p>
          <a:p>
            <a:pPr marL="109728" indent="0">
              <a:buNone/>
            </a:pPr>
            <a:r>
              <a:rPr lang="en-US" dirty="0"/>
              <a:t>alarms. The OMC has access to both the SS and the BSS.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0" dirty="0"/>
              <a:t>BSS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949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The MSC performs the telephony switching functions for </a:t>
            </a:r>
            <a:r>
              <a:rPr lang="en-US" dirty="0" smtClean="0"/>
              <a:t>the mobile </a:t>
            </a:r>
            <a:r>
              <a:rPr lang="en-US" dirty="0"/>
              <a:t>network. It controls calls to and from other telephony</a:t>
            </a:r>
          </a:p>
          <a:p>
            <a:pPr marL="109728" indent="0">
              <a:buNone/>
            </a:pPr>
            <a:r>
              <a:rPr lang="en-US" dirty="0"/>
              <a:t>and data systems, such as the Public Switched </a:t>
            </a:r>
            <a:r>
              <a:rPr lang="en-US" dirty="0" smtClean="0"/>
              <a:t>Telephone Network </a:t>
            </a:r>
            <a:r>
              <a:rPr lang="en-US" dirty="0"/>
              <a:t>(PSTN), Integrated Services Digital Network (ISDN</a:t>
            </a:r>
            <a:r>
              <a:rPr lang="en-US" dirty="0" smtClean="0"/>
              <a:t>),public </a:t>
            </a:r>
            <a:r>
              <a:rPr lang="en-US" dirty="0"/>
              <a:t>data networks, private networks and other </a:t>
            </a:r>
            <a:r>
              <a:rPr lang="en-US" dirty="0" smtClean="0"/>
              <a:t>mobile networks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/>
              <a:t>Mobile services Switching Center (MSC)</a:t>
            </a:r>
          </a:p>
        </p:txBody>
      </p:sp>
    </p:spTree>
    <p:extLst>
      <p:ext uri="{BB962C8B-B14F-4D97-AF65-F5344CB8AC3E}">
        <p14:creationId xmlns:p14="http://schemas.microsoft.com/office/powerpoint/2010/main" val="181429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dirty="0"/>
              <a:t>Gateway functionality enables an MSC to interrogate </a:t>
            </a:r>
            <a:r>
              <a:rPr lang="en-US" dirty="0" smtClean="0"/>
              <a:t>a network’s </a:t>
            </a:r>
            <a:r>
              <a:rPr lang="en-US" dirty="0"/>
              <a:t>HLR in order to route a call to a Mobile Station (MS</a:t>
            </a:r>
            <a:r>
              <a:rPr lang="en-US" dirty="0" smtClean="0"/>
              <a:t>).Such </a:t>
            </a:r>
            <a:r>
              <a:rPr lang="en-US" dirty="0"/>
              <a:t>an MSC is called a Gateway MSC (GMSC). For </a:t>
            </a:r>
            <a:r>
              <a:rPr lang="en-US" dirty="0" smtClean="0"/>
              <a:t>example, if </a:t>
            </a:r>
            <a:r>
              <a:rPr lang="en-US" dirty="0"/>
              <a:t>a person connected to the PSTN wants to make a call to </a:t>
            </a:r>
            <a:r>
              <a:rPr lang="en-US" dirty="0" smtClean="0"/>
              <a:t>a GSM </a:t>
            </a:r>
            <a:r>
              <a:rPr lang="en-US" dirty="0"/>
              <a:t>mobile subscriber, then the PSTN exchange will </a:t>
            </a:r>
            <a:r>
              <a:rPr lang="en-US" dirty="0" smtClean="0"/>
              <a:t>access the </a:t>
            </a:r>
            <a:r>
              <a:rPr lang="en-US" dirty="0"/>
              <a:t>GSM network by first connecting the call to a GMSC. </a:t>
            </a:r>
            <a:r>
              <a:rPr lang="en-US" dirty="0" smtClean="0"/>
              <a:t>The same </a:t>
            </a:r>
            <a:r>
              <a:rPr lang="en-US" dirty="0"/>
              <a:t>is true of a call from an MS to another </a:t>
            </a:r>
            <a:r>
              <a:rPr lang="en-US" dirty="0" smtClean="0"/>
              <a:t>MS.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Any </a:t>
            </a:r>
            <a:r>
              <a:rPr lang="en-US" dirty="0"/>
              <a:t>MSC in the mobile network can function as a gateway </a:t>
            </a:r>
            <a:r>
              <a:rPr lang="en-US" dirty="0" smtClean="0"/>
              <a:t>by integration </a:t>
            </a:r>
            <a:r>
              <a:rPr lang="en-US" dirty="0"/>
              <a:t>of the appropriate software.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0" dirty="0"/>
              <a:t>Gateway Functionality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522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The HLR </a:t>
            </a:r>
            <a:r>
              <a:rPr lang="en-US" dirty="0"/>
              <a:t>is a centralized network database that stores </a:t>
            </a:r>
            <a:r>
              <a:rPr lang="en-US" dirty="0" smtClean="0"/>
              <a:t>and manages </a:t>
            </a:r>
            <a:r>
              <a:rPr lang="en-US" dirty="0"/>
              <a:t>all mobile subscriptions belonging to a </a:t>
            </a:r>
            <a:r>
              <a:rPr lang="en-US" dirty="0" smtClean="0"/>
              <a:t>specific operator.</a:t>
            </a:r>
          </a:p>
          <a:p>
            <a:r>
              <a:rPr lang="en-US" dirty="0" smtClean="0"/>
              <a:t>    Subscriber </a:t>
            </a:r>
            <a:r>
              <a:rPr lang="en-US" dirty="0"/>
              <a:t>identity</a:t>
            </a:r>
          </a:p>
          <a:p>
            <a:r>
              <a:rPr lang="en-US" dirty="0"/>
              <a:t>·  Subscriber supplementary services</a:t>
            </a:r>
          </a:p>
          <a:p>
            <a:r>
              <a:rPr lang="en-US" dirty="0"/>
              <a:t>·  Subscriber location information</a:t>
            </a:r>
          </a:p>
          <a:p>
            <a:r>
              <a:rPr lang="en-US" dirty="0"/>
              <a:t>·  Subscriber authentication information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Home Location Register (HLR)</a:t>
            </a:r>
          </a:p>
        </p:txBody>
      </p:sp>
    </p:spTree>
    <p:extLst>
      <p:ext uri="{BB962C8B-B14F-4D97-AF65-F5344CB8AC3E}">
        <p14:creationId xmlns:p14="http://schemas.microsoft.com/office/powerpoint/2010/main" val="2028322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365125" indent="-255588" algn="just"/>
            <a:r>
              <a:rPr lang="en-US" sz="2800" b="1" dirty="0"/>
              <a:t>Visitor Location Register</a:t>
            </a:r>
            <a:r>
              <a:rPr lang="en-US" sz="2800" dirty="0"/>
              <a:t> - VLR stores all subscriber information in its coverage area and provides call setup conditions for the registered mobile subscribers</a:t>
            </a:r>
          </a:p>
          <a:p>
            <a:pPr marL="365125" indent="-255588" algn="just"/>
            <a:r>
              <a:rPr lang="en-US" sz="2800" dirty="0"/>
              <a:t>As a dynamic database, VLR must exchange large volume of data with HLR to ensure data </a:t>
            </a:r>
            <a:r>
              <a:rPr lang="en-US" sz="2800" dirty="0" smtClean="0"/>
              <a:t>validity.</a:t>
            </a:r>
            <a:endParaRPr lang="en-US" sz="2800" dirty="0"/>
          </a:p>
          <a:p>
            <a:pPr marL="365125" indent="-255588" algn="just"/>
            <a:r>
              <a:rPr lang="en-US" sz="2800" dirty="0"/>
              <a:t>When an MS leaves the controlling area of a VLR, it registers in another VLR. The original VLR deletes the temporary records of that subscriber</a:t>
            </a:r>
          </a:p>
          <a:p>
            <a:pPr marL="365125" indent="-255588" algn="just"/>
            <a:r>
              <a:rPr lang="en-US" sz="2800" dirty="0"/>
              <a:t>VLR integrated within MSC.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Visitor Location Register (VLR)</a:t>
            </a:r>
          </a:p>
        </p:txBody>
      </p:sp>
    </p:spTree>
    <p:extLst>
      <p:ext uri="{BB962C8B-B14F-4D97-AF65-F5344CB8AC3E}">
        <p14:creationId xmlns:p14="http://schemas.microsoft.com/office/powerpoint/2010/main" val="632601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/>
              <a:t>The main function of the AUC is to authenticate the </a:t>
            </a:r>
            <a:r>
              <a:rPr lang="en-US" dirty="0" smtClean="0"/>
              <a:t>subscribers attempting </a:t>
            </a:r>
            <a:r>
              <a:rPr lang="en-US" dirty="0"/>
              <a:t>to use a network. In this way, it is used to </a:t>
            </a:r>
            <a:r>
              <a:rPr lang="en-US" dirty="0" smtClean="0"/>
              <a:t>protect network </a:t>
            </a:r>
            <a:r>
              <a:rPr lang="en-US" dirty="0"/>
              <a:t>operators against fraud. The AUC is a </a:t>
            </a:r>
            <a:r>
              <a:rPr lang="en-US" dirty="0" smtClean="0"/>
              <a:t>database connected </a:t>
            </a:r>
            <a:r>
              <a:rPr lang="en-US" dirty="0"/>
              <a:t>to the HLR which provides it with the </a:t>
            </a:r>
            <a:r>
              <a:rPr lang="en-US" dirty="0" smtClean="0"/>
              <a:t>authentication parameters </a:t>
            </a:r>
            <a:r>
              <a:rPr lang="en-US" dirty="0"/>
              <a:t>and ciphering keys used to ensure network security.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/>
              <a:t>AUthentication</a:t>
            </a:r>
            <a:r>
              <a:rPr lang="en-US" dirty="0"/>
              <a:t> Center (AUC)</a:t>
            </a:r>
          </a:p>
        </p:txBody>
      </p:sp>
    </p:spTree>
    <p:extLst>
      <p:ext uri="{BB962C8B-B14F-4D97-AF65-F5344CB8AC3E}">
        <p14:creationId xmlns:p14="http://schemas.microsoft.com/office/powerpoint/2010/main" val="2507164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marL="365125" indent="-255588" algn="just"/>
            <a:endParaRPr lang="en-US" b="1" dirty="0" smtClean="0"/>
          </a:p>
          <a:p>
            <a:pPr marL="365125" indent="-255588" algn="just"/>
            <a:endParaRPr lang="en-US" b="1" dirty="0"/>
          </a:p>
          <a:p>
            <a:pPr marL="365125" indent="-255588" algn="just"/>
            <a:r>
              <a:rPr lang="en-US" b="1" dirty="0" smtClean="0"/>
              <a:t>Equipment </a:t>
            </a:r>
            <a:r>
              <a:rPr lang="en-US" b="1" dirty="0"/>
              <a:t>Identification Register</a:t>
            </a:r>
            <a:r>
              <a:rPr lang="en-US" dirty="0"/>
              <a:t> - EIR stores the parameters related to MS. It can identify, monitor, and block the </a:t>
            </a:r>
            <a:r>
              <a:rPr lang="en-US" dirty="0" smtClean="0"/>
              <a:t>MS.</a:t>
            </a:r>
            <a:endParaRPr lang="en-US" dirty="0"/>
          </a:p>
          <a:p>
            <a:pPr marL="365125" indent="-255588" algn="just"/>
            <a:r>
              <a:rPr lang="en-US" dirty="0"/>
              <a:t>EIR preventing unauthorized MS from accessing the network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/>
              <a:t>Equipment Identity Register (EIR)</a:t>
            </a:r>
          </a:p>
        </p:txBody>
      </p:sp>
    </p:spTree>
    <p:extLst>
      <p:ext uri="{BB962C8B-B14F-4D97-AF65-F5344CB8AC3E}">
        <p14:creationId xmlns:p14="http://schemas.microsoft.com/office/powerpoint/2010/main" val="6006068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714</Words>
  <Application>Microsoft Office PowerPoint</Application>
  <PresentationFormat>On-screen Show (4:3)</PresentationFormat>
  <Paragraphs>66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                    GSM </vt:lpstr>
      <vt:lpstr>SS/NSS</vt:lpstr>
      <vt:lpstr>BSS</vt:lpstr>
      <vt:lpstr>Mobile services Switching Center (MSC)</vt:lpstr>
      <vt:lpstr>Gateway Functionality</vt:lpstr>
      <vt:lpstr>Home Location Register (HLR)</vt:lpstr>
      <vt:lpstr>Visitor Location Register (VLR)</vt:lpstr>
      <vt:lpstr>AUthentication Center (AUC)</vt:lpstr>
      <vt:lpstr>Equipment Identity Register (EIR)</vt:lpstr>
      <vt:lpstr>BSS (BTS, BSC)</vt:lpstr>
      <vt:lpstr>BTS…. </vt:lpstr>
      <vt:lpstr>GSM Network (2)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GSM </dc:title>
  <dc:creator>3G technologies</dc:creator>
  <cp:lastModifiedBy>3G technologies</cp:lastModifiedBy>
  <cp:revision>13</cp:revision>
  <dcterms:created xsi:type="dcterms:W3CDTF">2006-08-16T00:00:00Z</dcterms:created>
  <dcterms:modified xsi:type="dcterms:W3CDTF">2014-04-16T11:55:06Z</dcterms:modified>
</cp:coreProperties>
</file>